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8" r:id="rId2"/>
    <p:sldId id="256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24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70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24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460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82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86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888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82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89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68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57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76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78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30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63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21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18191F-B06B-4A1D-85A8-6BD5C9132771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D4DDD8-D822-4873-85ED-A05E47C16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415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4EA7EB9-B586-66FB-C0FE-4A4A70B0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8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58060-BD71-1E3A-C524-A0EA3FD52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57CF5-8038-6FF7-6D74-8FC1B8C67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5BD02-3036-86E4-321E-6F9F56A0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98" y="1120876"/>
            <a:ext cx="10440702" cy="57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4EAF4-3E00-67F1-CF28-592395A1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A13D8-B173-0B83-849C-FEB9E863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3BD36-B969-DB06-9959-8728FB24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85FC4-37DA-6713-3A36-6EF7B640F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6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A78C1-C5A2-87BC-2396-F37E719AF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B2803-8AEA-A6F6-CBD1-00CA0181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4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2EAAD-FF87-7835-6301-D3568777D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3D417-D6B9-6875-4AE7-7C935A96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D5E61-221B-99EF-482A-15A192FC7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9FDEB-A008-EA5F-FC80-CE34D742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98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Banjare</dc:creator>
  <cp:lastModifiedBy>Yash Banjare</cp:lastModifiedBy>
  <cp:revision>13</cp:revision>
  <dcterms:created xsi:type="dcterms:W3CDTF">2025-06-09T15:39:26Z</dcterms:created>
  <dcterms:modified xsi:type="dcterms:W3CDTF">2025-06-17T09:05:02Z</dcterms:modified>
</cp:coreProperties>
</file>